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4630400" cy="8229600"/>
  <p:notesSz cx="8229600" cy="14630400"/>
  <p:embeddedFontLst>
    <p:embeddedFont>
      <p:font typeface="Poppins" panose="00000500000000000000" pitchFamily="2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C2E777-8B33-4040-AE92-AD6A7AE7B348}" v="1" dt="2025-09-14T04:30:25.4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566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ashishgoswami93746@gmail.co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hishgoswami07/TinyUrl-Generator-Projec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129" y="2488883"/>
            <a:ext cx="7845743" cy="1666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TinyURL Generator Project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649129" y="4433411"/>
            <a:ext cx="784574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Advance DSA with JAVA , LPU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49129" y="4938713"/>
            <a:ext cx="784574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b="1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   By: Ashish Goswami (12319702)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49129" y="5444014"/>
            <a:ext cx="784574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 Java-based solution for efficient URL shortening and retrieval.</a:t>
            </a:r>
            <a:endParaRPr lang="en-US" sz="1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29" y="1760339"/>
            <a:ext cx="6665952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Developed By</a:t>
            </a:r>
            <a:endParaRPr lang="en-US" sz="5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29" y="3080266"/>
            <a:ext cx="304800" cy="3048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49039" y="3057049"/>
            <a:ext cx="6439853" cy="22995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050"/>
              </a:lnSpc>
              <a:buNone/>
            </a:pPr>
            <a:r>
              <a:rPr lang="en-US" sz="7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Ashish Goswami</a:t>
            </a:r>
            <a:endParaRPr lang="en-US" sz="7200" dirty="0"/>
          </a:p>
        </p:txBody>
      </p:sp>
      <p:sp>
        <p:nvSpPr>
          <p:cNvPr id="5" name="Text 2"/>
          <p:cNvSpPr/>
          <p:nvPr/>
        </p:nvSpPr>
        <p:spPr>
          <a:xfrm>
            <a:off x="7549039" y="5542002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u="sng" dirty="0">
                <a:solidFill>
                  <a:srgbClr val="C7A2AC"/>
                </a:solidFill>
                <a:latin typeface="Poppins" pitchFamily="34" charset="0"/>
                <a:ea typeface="Poppins" pitchFamily="34" charset="-122"/>
                <a:cs typeface="Poppi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ashishgoswami93746@gmail.com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7549039" y="6005632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GitHub: ashishgoswami1</a:t>
            </a:r>
            <a:endParaRPr lang="en-US" sz="1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8511" y="368141"/>
            <a:ext cx="4811197" cy="601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Languages Used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11" y="1237178"/>
            <a:ext cx="13693378" cy="7503914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398764" y="8771573"/>
            <a:ext cx="133826" cy="133826"/>
          </a:xfrm>
          <a:prstGeom prst="roundRect">
            <a:avLst>
              <a:gd name="adj" fmla="val 13666"/>
            </a:avLst>
          </a:prstGeom>
          <a:solidFill>
            <a:srgbClr val="301D2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4593550" y="8771573"/>
            <a:ext cx="337780" cy="133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HTML</a:t>
            </a:r>
            <a:endParaRPr lang="en-US" sz="1050" dirty="0"/>
          </a:p>
        </p:txBody>
      </p:sp>
      <p:sp>
        <p:nvSpPr>
          <p:cNvPr id="6" name="Shape 3"/>
          <p:cNvSpPr/>
          <p:nvPr/>
        </p:nvSpPr>
        <p:spPr>
          <a:xfrm>
            <a:off x="6863596" y="8771573"/>
            <a:ext cx="133826" cy="133826"/>
          </a:xfrm>
          <a:prstGeom prst="roundRect">
            <a:avLst>
              <a:gd name="adj" fmla="val 13666"/>
            </a:avLst>
          </a:prstGeom>
          <a:solidFill>
            <a:srgbClr val="7E4C5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7058382" y="8771573"/>
            <a:ext cx="708184" cy="133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JavaScript</a:t>
            </a:r>
            <a:endParaRPr lang="en-US" sz="1050" dirty="0"/>
          </a:p>
        </p:txBody>
      </p:sp>
      <p:sp>
        <p:nvSpPr>
          <p:cNvPr id="8" name="Shape 5"/>
          <p:cNvSpPr/>
          <p:nvPr/>
        </p:nvSpPr>
        <p:spPr>
          <a:xfrm>
            <a:off x="9698950" y="8771573"/>
            <a:ext cx="133826" cy="133826"/>
          </a:xfrm>
          <a:prstGeom prst="roundRect">
            <a:avLst>
              <a:gd name="adj" fmla="val 13666"/>
            </a:avLst>
          </a:prstGeom>
          <a:solidFill>
            <a:srgbClr val="BB8D9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9893737" y="8771573"/>
            <a:ext cx="260271" cy="133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CSS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468511" y="9055894"/>
            <a:ext cx="13693378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The project primarily uses HTML for structure, JavaScript for interactivity, and CSS for styling, alongside its core Java backend.</a:t>
            </a:r>
            <a:endParaRPr lang="en-US" sz="10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29" y="1882021"/>
            <a:ext cx="2993708" cy="249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Github Live Link…</a:t>
            </a:r>
            <a:endParaRPr lang="en-US" sz="5200" dirty="0"/>
          </a:p>
        </p:txBody>
      </p:sp>
      <p:pic>
        <p:nvPicPr>
          <p:cNvPr id="3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129" y="4590217"/>
            <a:ext cx="1801058" cy="51006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9129" y="5308878"/>
            <a:ext cx="2993708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Thank you for your interest in the TinyURL Generator Project.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49129" y="6069211"/>
            <a:ext cx="2993708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4102894" y="1863566"/>
            <a:ext cx="2993708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7556659" y="1863566"/>
            <a:ext cx="2993708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11010424" y="1863566"/>
            <a:ext cx="2993708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042" y="0"/>
            <a:ext cx="11458315" cy="815158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60058" y="7279958"/>
            <a:ext cx="4723924" cy="590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endParaRPr lang="en-US" sz="3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29" y="2025968"/>
            <a:ext cx="6665952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Agenda</a:t>
            </a:r>
            <a:endParaRPr lang="en-US" sz="5200" dirty="0"/>
          </a:p>
        </p:txBody>
      </p:sp>
      <p:sp>
        <p:nvSpPr>
          <p:cNvPr id="3" name="Text 1"/>
          <p:cNvSpPr/>
          <p:nvPr/>
        </p:nvSpPr>
        <p:spPr>
          <a:xfrm>
            <a:off x="649129" y="3230047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01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649129" y="3522345"/>
            <a:ext cx="6573322" cy="22860"/>
          </a:xfrm>
          <a:prstGeom prst="rect">
            <a:avLst/>
          </a:prstGeom>
          <a:solidFill>
            <a:srgbClr val="C7A2A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649129" y="3660696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Project Overview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649129" y="4188381"/>
            <a:ext cx="6573322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Understand the core concept and purpose.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407831" y="3230047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02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7407831" y="3522345"/>
            <a:ext cx="6573441" cy="22860"/>
          </a:xfrm>
          <a:prstGeom prst="rect">
            <a:avLst/>
          </a:prstGeom>
          <a:solidFill>
            <a:srgbClr val="C7A2A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407831" y="3660696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Key Features</a:t>
            </a:r>
            <a:endParaRPr lang="en-US" sz="2600" dirty="0"/>
          </a:p>
        </p:txBody>
      </p:sp>
      <p:sp>
        <p:nvSpPr>
          <p:cNvPr id="10" name="Text 8"/>
          <p:cNvSpPr/>
          <p:nvPr/>
        </p:nvSpPr>
        <p:spPr>
          <a:xfrm>
            <a:off x="7407831" y="4188381"/>
            <a:ext cx="657344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Explore the functionalities of the generator.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649129" y="4809530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649129" y="5101828"/>
            <a:ext cx="6573322" cy="22860"/>
          </a:xfrm>
          <a:prstGeom prst="rect">
            <a:avLst/>
          </a:prstGeom>
          <a:solidFill>
            <a:srgbClr val="C7A2A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649129" y="5240179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Technical Foundation</a:t>
            </a:r>
            <a:endParaRPr lang="en-US" sz="2600" dirty="0"/>
          </a:p>
        </p:txBody>
      </p:sp>
      <p:sp>
        <p:nvSpPr>
          <p:cNvPr id="14" name="Text 12"/>
          <p:cNvSpPr/>
          <p:nvPr/>
        </p:nvSpPr>
        <p:spPr>
          <a:xfrm>
            <a:off x="649129" y="5767864"/>
            <a:ext cx="6573322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Dive into the underlying DSA and Java concepts.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7407831" y="4809530"/>
            <a:ext cx="185380" cy="231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Baskervville Light" pitchFamily="34" charset="0"/>
                <a:ea typeface="Baskervville Light" pitchFamily="34" charset="-122"/>
                <a:cs typeface="Baskervville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7407831" y="5101828"/>
            <a:ext cx="6573441" cy="22860"/>
          </a:xfrm>
          <a:prstGeom prst="rect">
            <a:avLst/>
          </a:prstGeom>
          <a:solidFill>
            <a:srgbClr val="C7A2A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407831" y="5240179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Developer Insights</a:t>
            </a:r>
            <a:endParaRPr lang="en-US" sz="2600" dirty="0"/>
          </a:p>
        </p:txBody>
      </p:sp>
      <p:sp>
        <p:nvSpPr>
          <p:cNvPr id="18" name="Text 16"/>
          <p:cNvSpPr/>
          <p:nvPr/>
        </p:nvSpPr>
        <p:spPr>
          <a:xfrm>
            <a:off x="7407831" y="5767864"/>
            <a:ext cx="657344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Meet the creator and learn about the project's origin.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5529" y="3262432"/>
            <a:ext cx="6665952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Project Overview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6135529" y="4373761"/>
            <a:ext cx="784574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This project is a simple and efficient </a:t>
            </a:r>
            <a:r>
              <a:rPr lang="en-US" sz="1450" dirty="0">
                <a:solidFill>
                  <a:srgbClr val="824E5C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TinyURL Generator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built in Java. It's designed to shorten long URLs into tiny, shareable links using hashing logic and data structures.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29" y="2030849"/>
            <a:ext cx="6665952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Key Features</a:t>
            </a:r>
            <a:endParaRPr lang="en-US" sz="5200" dirty="0"/>
          </a:p>
        </p:txBody>
      </p:sp>
      <p:sp>
        <p:nvSpPr>
          <p:cNvPr id="3" name="Shape 1"/>
          <p:cNvSpPr/>
          <p:nvPr/>
        </p:nvSpPr>
        <p:spPr>
          <a:xfrm>
            <a:off x="649129" y="3234928"/>
            <a:ext cx="6573322" cy="1240869"/>
          </a:xfrm>
          <a:prstGeom prst="roundRect">
            <a:avLst>
              <a:gd name="adj" fmla="val 8843"/>
            </a:avLst>
          </a:prstGeom>
          <a:solidFill>
            <a:srgbClr val="FFFFFF"/>
          </a:solidFill>
          <a:ln w="22860">
            <a:solidFill>
              <a:srgbClr val="D2C5C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26269" y="3234928"/>
            <a:ext cx="91440" cy="1240869"/>
          </a:xfrm>
          <a:prstGeom prst="roundRect">
            <a:avLst>
              <a:gd name="adj" fmla="val 304279"/>
            </a:avLst>
          </a:prstGeom>
          <a:solidFill>
            <a:srgbClr val="C7A2A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925949" y="3443168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URL Conversion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925949" y="3970853"/>
            <a:ext cx="608826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Converts long URLs into short, custom links.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7407831" y="3234928"/>
            <a:ext cx="6573441" cy="1240869"/>
          </a:xfrm>
          <a:prstGeom prst="roundRect">
            <a:avLst>
              <a:gd name="adj" fmla="val 8843"/>
            </a:avLst>
          </a:prstGeom>
          <a:solidFill>
            <a:srgbClr val="FFFFFF"/>
          </a:solidFill>
          <a:ln w="22860">
            <a:solidFill>
              <a:srgbClr val="D2C5C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Shape 6"/>
          <p:cNvSpPr/>
          <p:nvPr/>
        </p:nvSpPr>
        <p:spPr>
          <a:xfrm>
            <a:off x="7384971" y="3234928"/>
            <a:ext cx="91440" cy="1240869"/>
          </a:xfrm>
          <a:prstGeom prst="roundRect">
            <a:avLst>
              <a:gd name="adj" fmla="val 304279"/>
            </a:avLst>
          </a:prstGeom>
          <a:solidFill>
            <a:srgbClr val="C7A2A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684651" y="3443168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Fast Access</a:t>
            </a:r>
            <a:endParaRPr lang="en-US" sz="2600" dirty="0"/>
          </a:p>
        </p:txBody>
      </p:sp>
      <p:sp>
        <p:nvSpPr>
          <p:cNvPr id="10" name="Text 8"/>
          <p:cNvSpPr/>
          <p:nvPr/>
        </p:nvSpPr>
        <p:spPr>
          <a:xfrm>
            <a:off x="7684651" y="3970853"/>
            <a:ext cx="608838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Ensures rapid access and retrieval using HashMaps.</a:t>
            </a:r>
            <a:endParaRPr lang="en-US" sz="1450" dirty="0"/>
          </a:p>
        </p:txBody>
      </p:sp>
      <p:sp>
        <p:nvSpPr>
          <p:cNvPr id="11" name="Shape 9"/>
          <p:cNvSpPr/>
          <p:nvPr/>
        </p:nvSpPr>
        <p:spPr>
          <a:xfrm>
            <a:off x="649129" y="4661178"/>
            <a:ext cx="6573322" cy="1537573"/>
          </a:xfrm>
          <a:prstGeom prst="roundRect">
            <a:avLst>
              <a:gd name="adj" fmla="val 7136"/>
            </a:avLst>
          </a:prstGeom>
          <a:solidFill>
            <a:srgbClr val="FFFFFF"/>
          </a:solidFill>
          <a:ln w="22860">
            <a:solidFill>
              <a:srgbClr val="D2C5C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Shape 10"/>
          <p:cNvSpPr/>
          <p:nvPr/>
        </p:nvSpPr>
        <p:spPr>
          <a:xfrm>
            <a:off x="626269" y="4661178"/>
            <a:ext cx="91440" cy="1537573"/>
          </a:xfrm>
          <a:prstGeom prst="roundRect">
            <a:avLst>
              <a:gd name="adj" fmla="val 304279"/>
            </a:avLst>
          </a:prstGeom>
          <a:solidFill>
            <a:srgbClr val="C7A2A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25949" y="4869418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Java Collections</a:t>
            </a:r>
            <a:endParaRPr lang="en-US" sz="2600" dirty="0"/>
          </a:p>
        </p:txBody>
      </p:sp>
      <p:sp>
        <p:nvSpPr>
          <p:cNvPr id="14" name="Text 12"/>
          <p:cNvSpPr/>
          <p:nvPr/>
        </p:nvSpPr>
        <p:spPr>
          <a:xfrm>
            <a:off x="925949" y="5397103"/>
            <a:ext cx="6088261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Leverages the Java Collections Framework for hashing and data storage.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7407831" y="4661178"/>
            <a:ext cx="6573441" cy="1537573"/>
          </a:xfrm>
          <a:prstGeom prst="roundRect">
            <a:avLst>
              <a:gd name="adj" fmla="val 7136"/>
            </a:avLst>
          </a:prstGeom>
          <a:solidFill>
            <a:srgbClr val="FFFFFF"/>
          </a:solidFill>
          <a:ln w="22860">
            <a:solidFill>
              <a:srgbClr val="D2C5C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7384971" y="4661178"/>
            <a:ext cx="91440" cy="1537573"/>
          </a:xfrm>
          <a:prstGeom prst="roundRect">
            <a:avLst>
              <a:gd name="adj" fmla="val 304279"/>
            </a:avLst>
          </a:prstGeom>
          <a:solidFill>
            <a:srgbClr val="C7A2A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684651" y="4869418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6E6666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User-Friendly</a:t>
            </a:r>
            <a:endParaRPr lang="en-US" sz="2600" dirty="0"/>
          </a:p>
        </p:txBody>
      </p:sp>
      <p:sp>
        <p:nvSpPr>
          <p:cNvPr id="18" name="Text 16"/>
          <p:cNvSpPr/>
          <p:nvPr/>
        </p:nvSpPr>
        <p:spPr>
          <a:xfrm>
            <a:off x="7684651" y="5397103"/>
            <a:ext cx="608838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Designed to be beginner-friendly and easy to understand.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185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129" y="3712726"/>
            <a:ext cx="6665952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Technical Foundation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649129" y="5009436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Hashing Logic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649129" y="5611297"/>
            <a:ext cx="643985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The core mechanism for generating unique short URLs from long ones.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49129" y="6371630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This ensures efficient mapping and prevents collisions.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7549039" y="5009436"/>
            <a:ext cx="3332917" cy="4164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Data Structures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549039" y="5611297"/>
            <a:ext cx="64398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Utilizes </a:t>
            </a:r>
            <a:r>
              <a:rPr lang="en-US" sz="1450" dirty="0">
                <a:solidFill>
                  <a:srgbClr val="A0627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HashMaps</a:t>
            </a: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 for fast lookup and storage of URL pairs.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7549039" y="6074926"/>
            <a:ext cx="6439853" cy="593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This allows for quick retrieval of original URLs from their shortened versions.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6847" y="382905"/>
            <a:ext cx="4999434" cy="624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CODE INPUT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486847" y="1285875"/>
            <a:ext cx="13656707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HTML.</a:t>
            </a:r>
            <a:endParaRPr lang="en-US" sz="10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47" y="1664731"/>
            <a:ext cx="11150971" cy="647175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86847" y="7624286"/>
            <a:ext cx="13656707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9472" y="423863"/>
            <a:ext cx="9066490" cy="692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CODE OUTPUT ( LIVE PREVIEW)</a:t>
            </a:r>
            <a:endParaRPr lang="en-US" sz="4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209" y="1258327"/>
            <a:ext cx="12802455" cy="688999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39472" y="7560350"/>
            <a:ext cx="13551456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9129" y="1902023"/>
            <a:ext cx="6665952" cy="833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787878"/>
                </a:solidFill>
                <a:latin typeface="Baskervville" pitchFamily="34" charset="0"/>
                <a:ea typeface="Baskervville" pitchFamily="34" charset="-122"/>
                <a:cs typeface="Baskervville" pitchFamily="34" charset="-120"/>
              </a:rPr>
              <a:t>Project Files</a:t>
            </a:r>
            <a:endParaRPr lang="en-US" sz="5200" dirty="0"/>
          </a:p>
        </p:txBody>
      </p:sp>
      <p:sp>
        <p:nvSpPr>
          <p:cNvPr id="3" name="Shape 1"/>
          <p:cNvSpPr/>
          <p:nvPr/>
        </p:nvSpPr>
        <p:spPr>
          <a:xfrm>
            <a:off x="649129" y="3106103"/>
            <a:ext cx="13332143" cy="3221355"/>
          </a:xfrm>
          <a:prstGeom prst="roundRect">
            <a:avLst>
              <a:gd name="adj" fmla="val 863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56749" y="3113722"/>
            <a:ext cx="13316903" cy="53435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842248" y="3232547"/>
            <a:ext cx="36204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main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4841081" y="3232547"/>
            <a:ext cx="894719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Contains the core Java project files.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656749" y="3648075"/>
            <a:ext cx="13316903" cy="53435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842248" y="3766899"/>
            <a:ext cx="36204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.gitignore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4841081" y="3766899"/>
            <a:ext cx="894719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Specifies intentionally untracked files to ignore.</a:t>
            </a:r>
            <a:endParaRPr lang="en-US" sz="1450" dirty="0"/>
          </a:p>
        </p:txBody>
      </p:sp>
      <p:sp>
        <p:nvSpPr>
          <p:cNvPr id="10" name="Shape 8"/>
          <p:cNvSpPr/>
          <p:nvPr/>
        </p:nvSpPr>
        <p:spPr>
          <a:xfrm>
            <a:off x="656749" y="4182428"/>
            <a:ext cx="13316903" cy="53435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842248" y="4301252"/>
            <a:ext cx="36204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README.md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4841081" y="4301252"/>
            <a:ext cx="894719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Project documentation and overview.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656749" y="4716780"/>
            <a:ext cx="13316903" cy="53435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842248" y="4835604"/>
            <a:ext cx="36204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index.html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4841081" y="4835604"/>
            <a:ext cx="894719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Frontend HTML structure.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656749" y="5251133"/>
            <a:ext cx="13316903" cy="53435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842248" y="5369957"/>
            <a:ext cx="36204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script.js</a:t>
            </a: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4841081" y="5369957"/>
            <a:ext cx="894719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Frontend JavaScript logic.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656749" y="5785485"/>
            <a:ext cx="13316903" cy="53435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842248" y="5904309"/>
            <a:ext cx="3620453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style.css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4841081" y="5904309"/>
            <a:ext cx="8947190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6E6666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Frontend CSS styling.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BBA43BA3253246900331DB20B5164C" ma:contentTypeVersion="5" ma:contentTypeDescription="Create a new document." ma:contentTypeScope="" ma:versionID="cd59f7b5562432708f505d6babc9ba57">
  <xsd:schema xmlns:xsd="http://www.w3.org/2001/XMLSchema" xmlns:xs="http://www.w3.org/2001/XMLSchema" xmlns:p="http://schemas.microsoft.com/office/2006/metadata/properties" xmlns:ns3="0c181c24-fc0f-4864-8f9c-c97afbf9b8f5" targetNamespace="http://schemas.microsoft.com/office/2006/metadata/properties" ma:root="true" ma:fieldsID="e6e6c6dda5c2cff1d313280540f64e24" ns3:_="">
    <xsd:import namespace="0c181c24-fc0f-4864-8f9c-c97afbf9b8f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181c24-fc0f-4864-8f9c-c97afbf9b8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9429D8A-28EA-4AF7-8B75-618E01A6FF1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c181c24-fc0f-4864-8f9c-c97afbf9b8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56A39AD-D546-4A26-9EA5-711A03D8D1F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F9B0F52-0D77-4966-BE74-42E5A39C156C}">
  <ds:schemaRefs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0c181c24-fc0f-4864-8f9c-c97afbf9b8f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327</Words>
  <Application>Microsoft Office PowerPoint</Application>
  <PresentationFormat>Custom</PresentationFormat>
  <Paragraphs>74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Poppins</vt:lpstr>
      <vt:lpstr>Baskervville</vt:lpstr>
      <vt:lpstr>Arial</vt:lpstr>
      <vt:lpstr>Baskervville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Ashish Goswami</dc:creator>
  <cp:lastModifiedBy>Ashish Goswami</cp:lastModifiedBy>
  <cp:revision>2</cp:revision>
  <dcterms:created xsi:type="dcterms:W3CDTF">2025-09-14T04:19:41Z</dcterms:created>
  <dcterms:modified xsi:type="dcterms:W3CDTF">2025-09-14T04:30:37Z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0x010100E0BBA43BA3253246900331DB20B5164C</vt:lpwstr>
  </property>
</Properties>
</file>